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slides/slide-120.xml" ContentType="application/vnd.openxmlformats-officedocument.presentationml.slide+xml"/>
  <Override PartName="/ppt/slides/slide-121.xml" ContentType="application/vnd.openxmlformats-officedocument.presentationml.slide+xml"/>
  <Override PartName="/ppt/slides/slide-122.xml" ContentType="application/vnd.openxmlformats-officedocument.presentationml.slide+xml"/>
  <Override PartName="/ppt/slides/slide-123.xml" ContentType="application/vnd.openxmlformats-officedocument.presentationml.slide+xml"/>
  <Override PartName="/ppt/slides/slide-124.xml" ContentType="application/vnd.openxmlformats-officedocument.presentationml.slide+xml"/>
  <Override PartName="/ppt/slides/slide-125.xml" ContentType="application/vnd.openxmlformats-officedocument.presentationml.slide+xml"/>
  <Override PartName="/ppt/slides/slide-126.xml" ContentType="application/vnd.openxmlformats-officedocument.presentationml.slide+xml"/>
  <Override PartName="/ppt/slides/slide-127.xml" ContentType="application/vnd.openxmlformats-officedocument.presentationml.slide+xml"/>
  <Override PartName="/ppt/slides/slide-128.xml" ContentType="application/vnd.openxmlformats-officedocument.presentationml.slide+xml"/>
  <Override PartName="/ppt/slides/slide-129.xml" ContentType="application/vnd.openxmlformats-officedocument.presentationml.slide+xml"/>
  <Override PartName="/ppt/slides/slide-130.xml" ContentType="application/vnd.openxmlformats-officedocument.presentationml.slide+xml"/>
  <Override PartName="/ppt/slides/slide-131.xml" ContentType="application/vnd.openxmlformats-officedocument.presentationml.slide+xml"/>
  <Override PartName="/ppt/slides/slide-132.xml" ContentType="application/vnd.openxmlformats-officedocument.presentationml.slide+xml"/>
  <Override PartName="/ppt/slides/slide-133.xml" ContentType="application/vnd.openxmlformats-officedocument.presentationml.slide+xml"/>
  <Override PartName="/ppt/slides/slide-134.xml" ContentType="application/vnd.openxmlformats-officedocument.presentationml.slide+xml"/>
  <Override PartName="/ppt/slides/slide-135.xml" ContentType="application/vnd.openxmlformats-officedocument.presentationml.slide+xml"/>
  <Override PartName="/ppt/slides/slide-136.xml" ContentType="application/vnd.openxmlformats-officedocument.presentationml.slide+xml"/>
  <Override PartName="/ppt/slides/slide-137.xml" ContentType="application/vnd.openxmlformats-officedocument.presentationml.slide+xml"/>
  <Override PartName="/ppt/slides/slide-138.xml" ContentType="application/vnd.openxmlformats-officedocument.presentationml.slide+xml"/>
  <Override PartName="/ppt/slides/slide-139.xml" ContentType="application/vnd.openxmlformats-officedocument.presentationml.slide+xml"/>
  <Override PartName="/ppt/slides/slide-140.xml" ContentType="application/vnd.openxmlformats-officedocument.presentationml.slide+xml"/>
  <Override PartName="/ppt/slides/slide-141.xml" ContentType="application/vnd.openxmlformats-officedocument.presentationml.slide+xml"/>
  <Override PartName="/ppt/slides/slide-142.xml" ContentType="application/vnd.openxmlformats-officedocument.presentationml.slide+xml"/>
  <Override PartName="/ppt/slides/slide-143.xml" ContentType="application/vnd.openxmlformats-officedocument.presentationml.slide+xml"/>
  <Override PartName="/ppt/slides/slide-144.xml" ContentType="application/vnd.openxmlformats-officedocument.presentationml.slide+xml"/>
  <Override PartName="/ppt/slides/slide-145.xml" ContentType="application/vnd.openxmlformats-officedocument.presentationml.slide+xml"/>
  <Override PartName="/ppt/slides/slide-146.xml" ContentType="application/vnd.openxmlformats-officedocument.presentationml.slide+xml"/>
  <Override PartName="/ppt/slides/slide-147.xml" ContentType="application/vnd.openxmlformats-officedocument.presentationml.slide+xml"/>
  <Override PartName="/ppt/slides/slide-148.xml" ContentType="application/vnd.openxmlformats-officedocument.presentationml.slide+xml"/>
  <Override PartName="/ppt/slides/slide-149.xml" ContentType="application/vnd.openxmlformats-officedocument.presentationml.slide+xml"/>
  <Override PartName="/ppt/slides/slide-150.xml" ContentType="application/vnd.openxmlformats-officedocument.presentationml.slide+xml"/>
  <Override PartName="/ppt/slides/slide-151.xml" ContentType="application/vnd.openxmlformats-officedocument.presentationml.slide+xml"/>
  <Override PartName="/ppt/slides/slide-152.xml" ContentType="application/vnd.openxmlformats-officedocument.presentationml.slide+xml"/>
  <Override PartName="/ppt/slides/slide-153.xml" ContentType="application/vnd.openxmlformats-officedocument.presentationml.slide+xml"/>
  <Override PartName="/ppt/slides/slide-154.xml" ContentType="application/vnd.openxmlformats-officedocument.presentationml.slide+xml"/>
  <Override PartName="/ppt/slides/slide-155.xml" ContentType="application/vnd.openxmlformats-officedocument.presentationml.slide+xml"/>
  <Override PartName="/ppt/slides/slide-156.xml" ContentType="application/vnd.openxmlformats-officedocument.presentationml.slide+xml"/>
  <Override PartName="/ppt/slides/slide-157.xml" ContentType="application/vnd.openxmlformats-officedocument.presentationml.slide+xml"/>
  <Override PartName="/ppt/slides/slide-158.xml" ContentType="application/vnd.openxmlformats-officedocument.presentationml.slide+xml"/>
  <Override PartName="/ppt/slides/slide-159.xml" ContentType="application/vnd.openxmlformats-officedocument.presentationml.slide+xml"/>
  <Override PartName="/ppt/slides/slide-160.xml" ContentType="application/vnd.openxmlformats-officedocument.presentationml.slide+xml"/>
  <Override PartName="/ppt/slides/slide-161.xml" ContentType="application/vnd.openxmlformats-officedocument.presentationml.slide+xml"/>
  <Override PartName="/ppt/slides/slide-162.xml" ContentType="application/vnd.openxmlformats-officedocument.presentationml.slide+xml"/>
  <Override PartName="/ppt/slides/slide-163.xml" ContentType="application/vnd.openxmlformats-officedocument.presentationml.slide+xml"/>
  <Override PartName="/ppt/slides/slide-164.xml" ContentType="application/vnd.openxmlformats-officedocument.presentationml.slide+xml"/>
  <Override PartName="/ppt/slides/slide-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28" Type="http://schemas.openxmlformats.org/officeDocument/2006/relationships/slide" Target="slides/slide-120.xml"/><Relationship Id="rId129" Type="http://schemas.openxmlformats.org/officeDocument/2006/relationships/slide" Target="slides/slide-121.xml"/><Relationship Id="rId130" Type="http://schemas.openxmlformats.org/officeDocument/2006/relationships/slide" Target="slides/slide-122.xml"/><Relationship Id="rId131" Type="http://schemas.openxmlformats.org/officeDocument/2006/relationships/slide" Target="slides/slide-123.xml"/><Relationship Id="rId132" Type="http://schemas.openxmlformats.org/officeDocument/2006/relationships/slide" Target="slides/slide-124.xml"/><Relationship Id="rId133" Type="http://schemas.openxmlformats.org/officeDocument/2006/relationships/slide" Target="slides/slide-125.xml"/><Relationship Id="rId134" Type="http://schemas.openxmlformats.org/officeDocument/2006/relationships/slide" Target="slides/slide-126.xml"/><Relationship Id="rId135" Type="http://schemas.openxmlformats.org/officeDocument/2006/relationships/slide" Target="slides/slide-127.xml"/><Relationship Id="rId136" Type="http://schemas.openxmlformats.org/officeDocument/2006/relationships/slide" Target="slides/slide-128.xml"/><Relationship Id="rId137" Type="http://schemas.openxmlformats.org/officeDocument/2006/relationships/slide" Target="slides/slide-129.xml"/><Relationship Id="rId138" Type="http://schemas.openxmlformats.org/officeDocument/2006/relationships/slide" Target="slides/slide-130.xml"/><Relationship Id="rId139" Type="http://schemas.openxmlformats.org/officeDocument/2006/relationships/slide" Target="slides/slide-131.xml"/><Relationship Id="rId140" Type="http://schemas.openxmlformats.org/officeDocument/2006/relationships/slide" Target="slides/slide-132.xml"/><Relationship Id="rId141" Type="http://schemas.openxmlformats.org/officeDocument/2006/relationships/slide" Target="slides/slide-133.xml"/><Relationship Id="rId142" Type="http://schemas.openxmlformats.org/officeDocument/2006/relationships/slide" Target="slides/slide-134.xml"/><Relationship Id="rId143" Type="http://schemas.openxmlformats.org/officeDocument/2006/relationships/slide" Target="slides/slide-135.xml"/><Relationship Id="rId144" Type="http://schemas.openxmlformats.org/officeDocument/2006/relationships/slide" Target="slides/slide-136.xml"/><Relationship Id="rId145" Type="http://schemas.openxmlformats.org/officeDocument/2006/relationships/slide" Target="slides/slide-137.xml"/><Relationship Id="rId146" Type="http://schemas.openxmlformats.org/officeDocument/2006/relationships/slide" Target="slides/slide-138.xml"/><Relationship Id="rId147" Type="http://schemas.openxmlformats.org/officeDocument/2006/relationships/slide" Target="slides/slide-139.xml"/><Relationship Id="rId148" Type="http://schemas.openxmlformats.org/officeDocument/2006/relationships/slide" Target="slides/slide-140.xml"/><Relationship Id="rId149" Type="http://schemas.openxmlformats.org/officeDocument/2006/relationships/slide" Target="slides/slide-141.xml"/><Relationship Id="rId150" Type="http://schemas.openxmlformats.org/officeDocument/2006/relationships/slide" Target="slides/slide-142.xml"/><Relationship Id="rId151" Type="http://schemas.openxmlformats.org/officeDocument/2006/relationships/slide" Target="slides/slide-143.xml"/><Relationship Id="rId152" Type="http://schemas.openxmlformats.org/officeDocument/2006/relationships/slide" Target="slides/slide-144.xml"/><Relationship Id="rId153" Type="http://schemas.openxmlformats.org/officeDocument/2006/relationships/slide" Target="slides/slide-145.xml"/><Relationship Id="rId154" Type="http://schemas.openxmlformats.org/officeDocument/2006/relationships/slide" Target="slides/slide-146.xml"/><Relationship Id="rId155" Type="http://schemas.openxmlformats.org/officeDocument/2006/relationships/slide" Target="slides/slide-147.xml"/><Relationship Id="rId156" Type="http://schemas.openxmlformats.org/officeDocument/2006/relationships/slide" Target="slides/slide-148.xml"/><Relationship Id="rId157" Type="http://schemas.openxmlformats.org/officeDocument/2006/relationships/slide" Target="slides/slide-149.xml"/><Relationship Id="rId158" Type="http://schemas.openxmlformats.org/officeDocument/2006/relationships/slide" Target="slides/slide-150.xml"/><Relationship Id="rId159" Type="http://schemas.openxmlformats.org/officeDocument/2006/relationships/slide" Target="slides/slide-151.xml"/><Relationship Id="rId160" Type="http://schemas.openxmlformats.org/officeDocument/2006/relationships/slide" Target="slides/slide-152.xml"/><Relationship Id="rId161" Type="http://schemas.openxmlformats.org/officeDocument/2006/relationships/slide" Target="slides/slide-153.xml"/><Relationship Id="rId162" Type="http://schemas.openxmlformats.org/officeDocument/2006/relationships/slide" Target="slides/slide-154.xml"/><Relationship Id="rId163" Type="http://schemas.openxmlformats.org/officeDocument/2006/relationships/slide" Target="slides/slide-155.xml"/><Relationship Id="rId164" Type="http://schemas.openxmlformats.org/officeDocument/2006/relationships/slide" Target="slides/slide-156.xml"/><Relationship Id="rId165" Type="http://schemas.openxmlformats.org/officeDocument/2006/relationships/slide" Target="slides/slide-157.xml"/><Relationship Id="rId166" Type="http://schemas.openxmlformats.org/officeDocument/2006/relationships/slide" Target="slides/slide-158.xml"/><Relationship Id="rId167" Type="http://schemas.openxmlformats.org/officeDocument/2006/relationships/slide" Target="slides/slide-159.xml"/><Relationship Id="rId168" Type="http://schemas.openxmlformats.org/officeDocument/2006/relationships/slide" Target="slides/slide-160.xml"/><Relationship Id="rId169" Type="http://schemas.openxmlformats.org/officeDocument/2006/relationships/slide" Target="slides/slide-161.xml"/><Relationship Id="rId170" Type="http://schemas.openxmlformats.org/officeDocument/2006/relationships/slide" Target="slides/slide-162.xml"/><Relationship Id="rId171" Type="http://schemas.openxmlformats.org/officeDocument/2006/relationships/slide" Target="slides/slide-163.xml"/><Relationship Id="rId172" Type="http://schemas.openxmlformats.org/officeDocument/2006/relationships/slide" Target="slides/slide-164.xml"/><Relationship Id="rId173" Type="http://schemas.openxmlformats.org/officeDocument/2006/relationships/slide" Target="slides/slide-165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0.jpg"/><Relationship Id="rId1" Type="http://schemas.openxmlformats.org/officeDocument/2006/relationships/slideLayout" Target="../slideLayouts/slideLayout1.xml"/></Relationships>
</file>

<file path=ppt/slides/_rels/slide-1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1.jpg"/><Relationship Id="rId1" Type="http://schemas.openxmlformats.org/officeDocument/2006/relationships/slideLayout" Target="../slideLayouts/slideLayout1.xml"/></Relationships>
</file>

<file path=ppt/slides/_rels/slide-1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2.jpg"/><Relationship Id="rId1" Type="http://schemas.openxmlformats.org/officeDocument/2006/relationships/slideLayout" Target="../slideLayouts/slideLayout1.xml"/></Relationships>
</file>

<file path=ppt/slides/_rels/slide-1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3.jpg"/><Relationship Id="rId1" Type="http://schemas.openxmlformats.org/officeDocument/2006/relationships/slideLayout" Target="../slideLayouts/slideLayout1.xml"/></Relationships>
</file>

<file path=ppt/slides/_rels/slide-1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4.jpg"/><Relationship Id="rId1" Type="http://schemas.openxmlformats.org/officeDocument/2006/relationships/slideLayout" Target="../slideLayouts/slideLayout1.xml"/></Relationships>
</file>

<file path=ppt/slides/_rels/slide-1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5.jpg"/><Relationship Id="rId1" Type="http://schemas.openxmlformats.org/officeDocument/2006/relationships/slideLayout" Target="../slideLayouts/slideLayout1.xml"/></Relationships>
</file>

<file path=ppt/slides/_rels/slide-1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6.jpg"/><Relationship Id="rId1" Type="http://schemas.openxmlformats.org/officeDocument/2006/relationships/slideLayout" Target="../slideLayouts/slideLayout1.xml"/></Relationships>
</file>

<file path=ppt/slides/_rels/slide-1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7.jpg"/><Relationship Id="rId1" Type="http://schemas.openxmlformats.org/officeDocument/2006/relationships/slideLayout" Target="../slideLayouts/slideLayout1.xml"/></Relationships>
</file>

<file path=ppt/slides/_rels/slide-1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8.jpg"/><Relationship Id="rId1" Type="http://schemas.openxmlformats.org/officeDocument/2006/relationships/slideLayout" Target="../slideLayouts/slideLayout1.xml"/></Relationships>
</file>

<file path=ppt/slides/_rels/slide-1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9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0.jpg"/><Relationship Id="rId1" Type="http://schemas.openxmlformats.org/officeDocument/2006/relationships/slideLayout" Target="../slideLayouts/slideLayout1.xml"/></Relationships>
</file>

<file path=ppt/slides/_rels/slide-1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1.jpg"/><Relationship Id="rId1" Type="http://schemas.openxmlformats.org/officeDocument/2006/relationships/slideLayout" Target="../slideLayouts/slideLayout1.xml"/></Relationships>
</file>

<file path=ppt/slides/_rels/slide-1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2.jpg"/><Relationship Id="rId1" Type="http://schemas.openxmlformats.org/officeDocument/2006/relationships/slideLayout" Target="../slideLayouts/slideLayout1.xml"/></Relationships>
</file>

<file path=ppt/slides/_rels/slide-1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3.jpg"/><Relationship Id="rId1" Type="http://schemas.openxmlformats.org/officeDocument/2006/relationships/slideLayout" Target="../slideLayouts/slideLayout1.xml"/></Relationships>
</file>

<file path=ppt/slides/_rels/slide-1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4.jpg"/><Relationship Id="rId1" Type="http://schemas.openxmlformats.org/officeDocument/2006/relationships/slideLayout" Target="../slideLayouts/slideLayout1.xml"/></Relationships>
</file>

<file path=ppt/slides/_rels/slide-1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5.jpg"/><Relationship Id="rId1" Type="http://schemas.openxmlformats.org/officeDocument/2006/relationships/slideLayout" Target="../slideLayouts/slideLayout1.xml"/></Relationships>
</file>

<file path=ppt/slides/_rels/slide-1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6.jpg"/><Relationship Id="rId1" Type="http://schemas.openxmlformats.org/officeDocument/2006/relationships/slideLayout" Target="../slideLayouts/slideLayout1.xml"/></Relationships>
</file>

<file path=ppt/slides/_rels/slide-1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7.jpg"/><Relationship Id="rId1" Type="http://schemas.openxmlformats.org/officeDocument/2006/relationships/slideLayout" Target="../slideLayouts/slideLayout1.xml"/></Relationships>
</file>

<file path=ppt/slides/_rels/slide-1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8.jpg"/><Relationship Id="rId1" Type="http://schemas.openxmlformats.org/officeDocument/2006/relationships/slideLayout" Target="../slideLayouts/slideLayout1.xml"/></Relationships>
</file>

<file path=ppt/slides/_rels/slide-1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9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0.jpg"/><Relationship Id="rId1" Type="http://schemas.openxmlformats.org/officeDocument/2006/relationships/slideLayout" Target="../slideLayouts/slideLayout1.xml"/></Relationships>
</file>

<file path=ppt/slides/_rels/slide-1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1.jpg"/><Relationship Id="rId1" Type="http://schemas.openxmlformats.org/officeDocument/2006/relationships/slideLayout" Target="../slideLayouts/slideLayout1.xml"/></Relationships>
</file>

<file path=ppt/slides/_rels/slide-1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2.jpg"/><Relationship Id="rId1" Type="http://schemas.openxmlformats.org/officeDocument/2006/relationships/slideLayout" Target="../slideLayouts/slideLayout1.xml"/></Relationships>
</file>

<file path=ppt/slides/_rels/slide-1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3.jpg"/><Relationship Id="rId1" Type="http://schemas.openxmlformats.org/officeDocument/2006/relationships/slideLayout" Target="../slideLayouts/slideLayout1.xml"/></Relationships>
</file>

<file path=ppt/slides/_rels/slide-1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4.jpg"/><Relationship Id="rId1" Type="http://schemas.openxmlformats.org/officeDocument/2006/relationships/slideLayout" Target="../slideLayouts/slideLayout1.xml"/></Relationships>
</file>

<file path=ppt/slides/_rels/slide-1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5.jpg"/><Relationship Id="rId1" Type="http://schemas.openxmlformats.org/officeDocument/2006/relationships/slideLayout" Target="../slideLayouts/slideLayout1.xml"/></Relationships>
</file>

<file path=ppt/slides/_rels/slide-1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6.jpg"/><Relationship Id="rId1" Type="http://schemas.openxmlformats.org/officeDocument/2006/relationships/slideLayout" Target="../slideLayouts/slideLayout1.xml"/></Relationships>
</file>

<file path=ppt/slides/_rels/slide-1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7.jpg"/><Relationship Id="rId1" Type="http://schemas.openxmlformats.org/officeDocument/2006/relationships/slideLayout" Target="../slideLayouts/slideLayout1.xml"/></Relationships>
</file>

<file path=ppt/slides/_rels/slide-1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8.jpg"/><Relationship Id="rId1" Type="http://schemas.openxmlformats.org/officeDocument/2006/relationships/slideLayout" Target="../slideLayouts/slideLayout1.xml"/></Relationships>
</file>

<file path=ppt/slides/_rels/slide-1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9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0.jpg"/><Relationship Id="rId1" Type="http://schemas.openxmlformats.org/officeDocument/2006/relationships/slideLayout" Target="../slideLayouts/slideLayout1.xml"/></Relationships>
</file>

<file path=ppt/slides/_rels/slide-1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1.jpg"/><Relationship Id="rId1" Type="http://schemas.openxmlformats.org/officeDocument/2006/relationships/slideLayout" Target="../slideLayouts/slideLayout1.xml"/></Relationships>
</file>

<file path=ppt/slides/_rels/slide-1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2.jpg"/><Relationship Id="rId1" Type="http://schemas.openxmlformats.org/officeDocument/2006/relationships/slideLayout" Target="../slideLayouts/slideLayout1.xml"/></Relationships>
</file>

<file path=ppt/slides/_rels/slide-1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3.jpg"/><Relationship Id="rId1" Type="http://schemas.openxmlformats.org/officeDocument/2006/relationships/slideLayout" Target="../slideLayouts/slideLayout1.xml"/></Relationships>
</file>

<file path=ppt/slides/_rels/slide-1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4.jpg"/><Relationship Id="rId1" Type="http://schemas.openxmlformats.org/officeDocument/2006/relationships/slideLayout" Target="../slideLayouts/slideLayout1.xml"/></Relationships>
</file>

<file path=ppt/slides/_rels/slide-1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5.jpg"/><Relationship Id="rId1" Type="http://schemas.openxmlformats.org/officeDocument/2006/relationships/slideLayout" Target="../slideLayouts/slideLayout1.xml"/></Relationships>
</file>

<file path=ppt/slides/_rels/slide-1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6.jpg"/><Relationship Id="rId1" Type="http://schemas.openxmlformats.org/officeDocument/2006/relationships/slideLayout" Target="../slideLayouts/slideLayout1.xml"/></Relationships>
</file>

<file path=ppt/slides/_rels/slide-1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7.jpg"/><Relationship Id="rId1" Type="http://schemas.openxmlformats.org/officeDocument/2006/relationships/slideLayout" Target="../slideLayouts/slideLayout1.xml"/></Relationships>
</file>

<file path=ppt/slides/_rels/slide-1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8.jpg"/><Relationship Id="rId1" Type="http://schemas.openxmlformats.org/officeDocument/2006/relationships/slideLayout" Target="../slideLayouts/slideLayout1.xml"/></Relationships>
</file>

<file path=ppt/slides/_rels/slide-1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9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0.jpg"/><Relationship Id="rId1" Type="http://schemas.openxmlformats.org/officeDocument/2006/relationships/slideLayout" Target="../slideLayouts/slideLayout1.xml"/></Relationships>
</file>

<file path=ppt/slides/_rels/slide-1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1.jpg"/><Relationship Id="rId1" Type="http://schemas.openxmlformats.org/officeDocument/2006/relationships/slideLayout" Target="../slideLayouts/slideLayout1.xml"/></Relationships>
</file>

<file path=ppt/slides/_rels/slide-1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2.jpg"/><Relationship Id="rId1" Type="http://schemas.openxmlformats.org/officeDocument/2006/relationships/slideLayout" Target="../slideLayouts/slideLayout1.xml"/></Relationships>
</file>

<file path=ppt/slides/_rels/slide-1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3.jpg"/><Relationship Id="rId1" Type="http://schemas.openxmlformats.org/officeDocument/2006/relationships/slideLayout" Target="../slideLayouts/slideLayout1.xml"/></Relationships>
</file>

<file path=ppt/slides/_rels/slide-1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4.jpg"/><Relationship Id="rId1" Type="http://schemas.openxmlformats.org/officeDocument/2006/relationships/slideLayout" Target="../slideLayouts/slideLayout1.xml"/></Relationships>
</file>

<file path=ppt/slides/_rels/slide-1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5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